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7124"/>
    <a:srgbClr val="CC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52" d="100"/>
          <a:sy n="52" d="100"/>
        </p:scale>
        <p:origin x="-1404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C7DDD-6B6A-4010-8005-25DB1B556B05}" type="datetimeFigureOut">
              <a:rPr lang="el-GR" smtClean="0"/>
              <a:pPr/>
              <a:t>3/6/2013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6E069-61CD-4E81-8D72-11BC93A8B6A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C7DDD-6B6A-4010-8005-25DB1B556B05}" type="datetimeFigureOut">
              <a:rPr lang="el-GR" smtClean="0"/>
              <a:pPr/>
              <a:t>3/6/2013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6E069-61CD-4E81-8D72-11BC93A8B6A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C7DDD-6B6A-4010-8005-25DB1B556B05}" type="datetimeFigureOut">
              <a:rPr lang="el-GR" smtClean="0"/>
              <a:pPr/>
              <a:t>3/6/2013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6E069-61CD-4E81-8D72-11BC93A8B6A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C7DDD-6B6A-4010-8005-25DB1B556B05}" type="datetimeFigureOut">
              <a:rPr lang="el-GR" smtClean="0"/>
              <a:pPr/>
              <a:t>3/6/2013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6E069-61CD-4E81-8D72-11BC93A8B6A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C7DDD-6B6A-4010-8005-25DB1B556B05}" type="datetimeFigureOut">
              <a:rPr lang="el-GR" smtClean="0"/>
              <a:pPr/>
              <a:t>3/6/2013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6E069-61CD-4E81-8D72-11BC93A8B6A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C7DDD-6B6A-4010-8005-25DB1B556B05}" type="datetimeFigureOut">
              <a:rPr lang="el-GR" smtClean="0"/>
              <a:pPr/>
              <a:t>3/6/2013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6E069-61CD-4E81-8D72-11BC93A8B6A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C7DDD-6B6A-4010-8005-25DB1B556B05}" type="datetimeFigureOut">
              <a:rPr lang="el-GR" smtClean="0"/>
              <a:pPr/>
              <a:t>3/6/2013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6E069-61CD-4E81-8D72-11BC93A8B6A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C7DDD-6B6A-4010-8005-25DB1B556B05}" type="datetimeFigureOut">
              <a:rPr lang="el-GR" smtClean="0"/>
              <a:pPr/>
              <a:t>3/6/2013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6E069-61CD-4E81-8D72-11BC93A8B6A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C7DDD-6B6A-4010-8005-25DB1B556B05}" type="datetimeFigureOut">
              <a:rPr lang="el-GR" smtClean="0"/>
              <a:pPr/>
              <a:t>3/6/2013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6E069-61CD-4E81-8D72-11BC93A8B6A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C7DDD-6B6A-4010-8005-25DB1B556B05}" type="datetimeFigureOut">
              <a:rPr lang="el-GR" smtClean="0"/>
              <a:pPr/>
              <a:t>3/6/2013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6E069-61CD-4E81-8D72-11BC93A8B6A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C7DDD-6B6A-4010-8005-25DB1B556B05}" type="datetimeFigureOut">
              <a:rPr lang="el-GR" smtClean="0"/>
              <a:pPr/>
              <a:t>3/6/2013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6E069-61CD-4E81-8D72-11BC93A8B6A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0C7DDD-6B6A-4010-8005-25DB1B556B05}" type="datetimeFigureOut">
              <a:rPr lang="el-GR" smtClean="0"/>
              <a:pPr/>
              <a:t>3/6/2013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46E069-61CD-4E81-8D72-11BC93A8B6A0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9 - Εικόνα" descr="P329009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429528" cy="9144000"/>
          </a:xfrm>
          <a:prstGeom prst="rect">
            <a:avLst/>
          </a:prstGeom>
        </p:spPr>
      </p:pic>
      <p:pic>
        <p:nvPicPr>
          <p:cNvPr id="4" name="3 - Εικόνα" descr="P329009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76517" y="0"/>
            <a:ext cx="4381483" cy="3286112"/>
          </a:xfrm>
          <a:prstGeom prst="rect">
            <a:avLst/>
          </a:prstGeom>
        </p:spPr>
      </p:pic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0" y="428596"/>
            <a:ext cx="6858000" cy="1357323"/>
          </a:xfrm>
        </p:spPr>
        <p:txBody>
          <a:bodyPr>
            <a:normAutofit fontScale="90000"/>
          </a:bodyPr>
          <a:lstStyle/>
          <a:p>
            <a:r>
              <a:rPr lang="el-GR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			</a:t>
            </a:r>
            <a:r>
              <a:rPr lang="el-GR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      </a:t>
            </a:r>
            <a:r>
              <a:rPr lang="el-GR" sz="24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9</a:t>
            </a:r>
            <a:r>
              <a:rPr lang="el-GR" sz="2400" b="1" baseline="300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ο</a:t>
            </a:r>
            <a:r>
              <a:rPr lang="el-GR" sz="24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  </a:t>
            </a:r>
            <a:r>
              <a:rPr lang="el-GR" sz="24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Δ.Σ. Ασπροπύργου</a:t>
            </a:r>
            <a:r>
              <a:rPr lang="el-GR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/>
            </a:r>
            <a:br>
              <a:rPr lang="el-GR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el-GR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/>
            </a:r>
            <a:br>
              <a:rPr lang="el-GR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</a:br>
            <a:endParaRPr lang="el-GR" sz="2400" b="1" dirty="0">
              <a:solidFill>
                <a:srgbClr val="FFC000"/>
              </a:solidFill>
              <a:latin typeface="Comic Sans MS" pitchFamily="66" charset="0"/>
            </a:endParaRPr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5" name="4 - Εικόνα" descr="P329009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952722">
            <a:off x="267095" y="5425456"/>
            <a:ext cx="3311715" cy="3166649"/>
          </a:xfrm>
          <a:prstGeom prst="rect">
            <a:avLst/>
          </a:prstGeom>
        </p:spPr>
      </p:pic>
      <p:pic>
        <p:nvPicPr>
          <p:cNvPr id="8" name="7 - Εικόνα" descr="P531001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62509" y="3500430"/>
            <a:ext cx="2095491" cy="1571618"/>
          </a:xfrm>
          <a:prstGeom prst="rect">
            <a:avLst/>
          </a:prstGeom>
        </p:spPr>
      </p:pic>
      <p:pic>
        <p:nvPicPr>
          <p:cNvPr id="9" name="8 - Εικόνα" descr="P329009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429000" y="6500812"/>
            <a:ext cx="3524251" cy="2643188"/>
          </a:xfrm>
          <a:prstGeom prst="rect">
            <a:avLst/>
          </a:prstGeom>
        </p:spPr>
      </p:pic>
      <p:pic>
        <p:nvPicPr>
          <p:cNvPr id="7" name="6 - Εικόνα" descr="P5310013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857496" y="3107537"/>
            <a:ext cx="2196695" cy="2928926"/>
          </a:xfrm>
          <a:prstGeom prst="rect">
            <a:avLst/>
          </a:prstGeom>
        </p:spPr>
      </p:pic>
      <p:pic>
        <p:nvPicPr>
          <p:cNvPr id="11" name="10 - Εικόνα" descr="P3290089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2643174"/>
            <a:ext cx="3143248" cy="2357436"/>
          </a:xfrm>
          <a:prstGeom prst="rect">
            <a:avLst/>
          </a:prstGeom>
        </p:spPr>
      </p:pic>
      <p:pic>
        <p:nvPicPr>
          <p:cNvPr id="6" name="5 - Εικόνα" descr="P7200006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rot="20655797">
            <a:off x="164506" y="815470"/>
            <a:ext cx="2542283" cy="1564436"/>
          </a:xfrm>
          <a:prstGeom prst="rect">
            <a:avLst/>
          </a:prstGeom>
        </p:spPr>
      </p:pic>
      <p:sp>
        <p:nvSpPr>
          <p:cNvPr id="12" name="11 - Ορθογώνιο"/>
          <p:cNvSpPr/>
          <p:nvPr/>
        </p:nvSpPr>
        <p:spPr>
          <a:xfrm>
            <a:off x="857232" y="857224"/>
            <a:ext cx="6000768" cy="10802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l-GR" sz="3600" b="1" dirty="0" smtClean="0">
              <a:solidFill>
                <a:srgbClr val="FFC000"/>
              </a:solidFill>
              <a:latin typeface="Comic Sans MS" pitchFamily="66" charset="0"/>
              <a:cs typeface="Browallia New" pitchFamily="34" charset="-34"/>
            </a:endParaRPr>
          </a:p>
          <a:p>
            <a:endParaRPr lang="el-GR" sz="3600" b="1" dirty="0" smtClean="0">
              <a:solidFill>
                <a:srgbClr val="FFC000"/>
              </a:solidFill>
              <a:latin typeface="Comic Sans MS" pitchFamily="66" charset="0"/>
              <a:cs typeface="Browallia New" pitchFamily="34" charset="-34"/>
            </a:endParaRPr>
          </a:p>
          <a:p>
            <a:endParaRPr lang="el-GR" sz="3600" b="1" dirty="0">
              <a:solidFill>
                <a:srgbClr val="FFC000"/>
              </a:solidFill>
              <a:latin typeface="Comic Sans MS" pitchFamily="66" charset="0"/>
              <a:cs typeface="Browallia New" pitchFamily="34" charset="-34"/>
            </a:endParaRPr>
          </a:p>
          <a:p>
            <a:endParaRPr lang="el-GR" sz="3600" b="1" dirty="0" smtClean="0">
              <a:solidFill>
                <a:srgbClr val="FFC000"/>
              </a:solidFill>
              <a:latin typeface="Comic Sans MS" pitchFamily="66" charset="0"/>
              <a:cs typeface="Browallia New" pitchFamily="34" charset="-34"/>
            </a:endParaRPr>
          </a:p>
          <a:p>
            <a:endParaRPr lang="el-GR" sz="3600" b="1" dirty="0">
              <a:solidFill>
                <a:srgbClr val="FFC000"/>
              </a:solidFill>
              <a:latin typeface="Comic Sans MS" pitchFamily="66" charset="0"/>
              <a:cs typeface="Browallia New" pitchFamily="34" charset="-34"/>
            </a:endParaRPr>
          </a:p>
          <a:p>
            <a:r>
              <a:rPr lang="el-GR" sz="3600" b="1" dirty="0" smtClean="0">
                <a:solidFill>
                  <a:srgbClr val="FFC000"/>
                </a:solidFill>
                <a:latin typeface="Comic Sans MS" pitchFamily="66" charset="0"/>
                <a:cs typeface="Browallia New" pitchFamily="34" charset="-34"/>
              </a:rPr>
              <a:t> </a:t>
            </a:r>
            <a:r>
              <a:rPr lang="el-GR" sz="3600" b="1" dirty="0" smtClean="0">
                <a:solidFill>
                  <a:srgbClr val="FFC000"/>
                </a:solidFill>
                <a:latin typeface="Comic Sans MS" pitchFamily="66" charset="0"/>
                <a:cs typeface="Browallia New" pitchFamily="34" charset="-34"/>
              </a:rPr>
              <a:t>	Αναζητώντας </a:t>
            </a:r>
            <a:r>
              <a:rPr lang="el-GR" sz="3600" b="1" dirty="0" smtClean="0">
                <a:solidFill>
                  <a:srgbClr val="FFC000"/>
                </a:solidFill>
                <a:latin typeface="Comic Sans MS" pitchFamily="66" charset="0"/>
                <a:cs typeface="Browallia New" pitchFamily="34" charset="-34"/>
              </a:rPr>
              <a:t>τ’ </a:t>
            </a:r>
            <a:r>
              <a:rPr lang="el-GR" sz="3600" b="1" dirty="0" smtClean="0">
                <a:solidFill>
                  <a:srgbClr val="FFC000"/>
                </a:solidFill>
                <a:latin typeface="Comic Sans MS" pitchFamily="66" charset="0"/>
                <a:cs typeface="Browallia New" pitchFamily="34" charset="-34"/>
              </a:rPr>
              <a:t>όνειρο</a:t>
            </a:r>
          </a:p>
          <a:p>
            <a:endParaRPr lang="el-GR" sz="3200" b="1" dirty="0" smtClean="0">
              <a:solidFill>
                <a:srgbClr val="FFC000"/>
              </a:solidFill>
              <a:latin typeface="Comic Sans MS" pitchFamily="66" charset="0"/>
              <a:cs typeface="Browallia New" pitchFamily="34" charset="-34"/>
            </a:endParaRPr>
          </a:p>
          <a:p>
            <a:endParaRPr lang="el-GR" sz="3200" b="1" dirty="0" smtClean="0">
              <a:solidFill>
                <a:srgbClr val="FFC000"/>
              </a:solidFill>
              <a:latin typeface="Comic Sans MS" pitchFamily="66" charset="0"/>
              <a:cs typeface="Browallia New" pitchFamily="34" charset="-34"/>
            </a:endParaRPr>
          </a:p>
          <a:p>
            <a:endParaRPr lang="el-GR" sz="3200" b="1" dirty="0" smtClean="0">
              <a:solidFill>
                <a:srgbClr val="FFC000"/>
              </a:solidFill>
              <a:latin typeface="Comic Sans MS" pitchFamily="66" charset="0"/>
              <a:cs typeface="Browallia New" pitchFamily="34" charset="-34"/>
            </a:endParaRPr>
          </a:p>
          <a:p>
            <a:endParaRPr lang="el-GR" sz="3200" b="1" dirty="0" smtClean="0">
              <a:solidFill>
                <a:srgbClr val="FFC000"/>
              </a:solidFill>
              <a:latin typeface="Comic Sans MS" pitchFamily="66" charset="0"/>
              <a:cs typeface="Browallia New" pitchFamily="34" charset="-34"/>
            </a:endParaRPr>
          </a:p>
          <a:p>
            <a:endParaRPr lang="el-GR" sz="3200" b="1" dirty="0" smtClean="0">
              <a:solidFill>
                <a:srgbClr val="FFC000"/>
              </a:solidFill>
              <a:latin typeface="Comic Sans MS" pitchFamily="66" charset="0"/>
              <a:cs typeface="Browallia New" pitchFamily="34" charset="-34"/>
            </a:endParaRPr>
          </a:p>
          <a:p>
            <a:pPr algn="r"/>
            <a:r>
              <a:rPr lang="el-GR" sz="2400" b="1" i="1" dirty="0" smtClean="0">
                <a:solidFill>
                  <a:srgbClr val="097124"/>
                </a:solidFill>
                <a:latin typeface="Comic Sans MS" pitchFamily="66" charset="0"/>
                <a:cs typeface="Browallia New" pitchFamily="34" charset="-34"/>
              </a:rPr>
              <a:t>δράσεις για το περιβάλλον</a:t>
            </a:r>
            <a:endParaRPr lang="en-US" sz="2400" b="1" i="1" dirty="0" smtClean="0">
              <a:solidFill>
                <a:srgbClr val="097124"/>
              </a:solidFill>
              <a:latin typeface="Comic Sans MS" pitchFamily="66" charset="0"/>
              <a:cs typeface="Browallia New" pitchFamily="34" charset="-34"/>
            </a:endParaRPr>
          </a:p>
          <a:p>
            <a:endParaRPr lang="en-US" sz="3600" b="1" dirty="0" smtClean="0">
              <a:solidFill>
                <a:srgbClr val="FFC000"/>
              </a:solidFill>
              <a:latin typeface="Comic Sans MS" pitchFamily="66" charset="0"/>
              <a:cs typeface="Browallia New" pitchFamily="34" charset="-34"/>
            </a:endParaRPr>
          </a:p>
          <a:p>
            <a:endParaRPr lang="en-US" sz="3600" b="1" dirty="0" smtClean="0">
              <a:solidFill>
                <a:srgbClr val="FFC000"/>
              </a:solidFill>
              <a:latin typeface="Comic Sans MS" pitchFamily="66" charset="0"/>
              <a:cs typeface="Browallia New" pitchFamily="34" charset="-34"/>
            </a:endParaRPr>
          </a:p>
          <a:p>
            <a:endParaRPr lang="en-US" sz="3600" b="1" dirty="0" smtClean="0">
              <a:solidFill>
                <a:srgbClr val="FFC000"/>
              </a:solidFill>
              <a:latin typeface="Comic Sans MS" pitchFamily="66" charset="0"/>
              <a:cs typeface="Browallia New" pitchFamily="34" charset="-34"/>
            </a:endParaRPr>
          </a:p>
          <a:p>
            <a:endParaRPr lang="en-US" sz="3600" b="1" dirty="0" smtClean="0">
              <a:solidFill>
                <a:srgbClr val="FFC000"/>
              </a:solidFill>
              <a:latin typeface="Comic Sans MS" pitchFamily="66" charset="0"/>
              <a:cs typeface="Browallia New" pitchFamily="34" charset="-34"/>
            </a:endParaRPr>
          </a:p>
          <a:p>
            <a:pPr algn="r"/>
            <a:endParaRPr lang="el-GR" sz="3600" b="1" dirty="0" smtClean="0">
              <a:solidFill>
                <a:srgbClr val="FFC000"/>
              </a:solidFill>
              <a:latin typeface="Comic Sans MS" pitchFamily="66" charset="0"/>
              <a:cs typeface="Browallia New" pitchFamily="34" charset="-34"/>
            </a:endParaRPr>
          </a:p>
          <a:p>
            <a:endParaRPr lang="el-GR" sz="3600" b="1" dirty="0">
              <a:solidFill>
                <a:srgbClr val="FFC000"/>
              </a:solidFill>
              <a:latin typeface="Comic Sans MS" pitchFamily="66" charset="0"/>
              <a:cs typeface="Browallia New" pitchFamily="34" charset="-34"/>
            </a:endParaRPr>
          </a:p>
          <a:p>
            <a:endParaRPr lang="el-GR" sz="3600" b="1" dirty="0" smtClean="0">
              <a:solidFill>
                <a:srgbClr val="FFC000"/>
              </a:solidFill>
              <a:latin typeface="Comic Sans MS" pitchFamily="66" charset="0"/>
              <a:cs typeface="Browallia New" pitchFamily="34" charset="-34"/>
            </a:endParaRPr>
          </a:p>
          <a:p>
            <a:endParaRPr lang="el-GR" sz="3600" b="1" dirty="0">
              <a:solidFill>
                <a:srgbClr val="FFC000"/>
              </a:solidFill>
              <a:latin typeface="Comic Sans MS" pitchFamily="66" charset="0"/>
              <a:cs typeface="Browallia New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Αφθονία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</Words>
  <Application>Microsoft Office PowerPoint</Application>
  <PresentationFormat>Προβολή στην οθόνη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2" baseType="lpstr">
      <vt:lpstr>Θέμα του Office</vt:lpstr>
      <vt:lpstr>          9ο  Δ.Σ. Ασπροπύργου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9ο  Δ.Σ. Ασπροπύργου  Αναζητώντας τ’ όνειρο</dc:title>
  <dc:creator>user</dc:creator>
  <cp:lastModifiedBy>user</cp:lastModifiedBy>
  <cp:revision>6</cp:revision>
  <dcterms:created xsi:type="dcterms:W3CDTF">2013-06-03T15:46:13Z</dcterms:created>
  <dcterms:modified xsi:type="dcterms:W3CDTF">2013-06-03T17:45:04Z</dcterms:modified>
</cp:coreProperties>
</file>